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13716000" cy="17146588"/>
  <p:notesSz cx="6858000" cy="9144000"/>
  <p:defaultTextStyle>
    <a:defPPr>
      <a:defRPr lang="pt-BR"/>
    </a:defPPr>
    <a:lvl1pPr marL="0" algn="l" defTabSz="1481328" rtl="0" eaLnBrk="1" latinLnBrk="0" hangingPunct="1">
      <a:defRPr sz="2916" kern="1200">
        <a:solidFill>
          <a:schemeClr val="tx1"/>
        </a:solidFill>
        <a:latin typeface="+mn-lt"/>
        <a:ea typeface="+mn-ea"/>
        <a:cs typeface="+mn-cs"/>
      </a:defRPr>
    </a:lvl1pPr>
    <a:lvl2pPr marL="740664" algn="l" defTabSz="1481328" rtl="0" eaLnBrk="1" latinLnBrk="0" hangingPunct="1">
      <a:defRPr sz="2916" kern="1200">
        <a:solidFill>
          <a:schemeClr val="tx1"/>
        </a:solidFill>
        <a:latin typeface="+mn-lt"/>
        <a:ea typeface="+mn-ea"/>
        <a:cs typeface="+mn-cs"/>
      </a:defRPr>
    </a:lvl2pPr>
    <a:lvl3pPr marL="1481328" algn="l" defTabSz="1481328" rtl="0" eaLnBrk="1" latinLnBrk="0" hangingPunct="1">
      <a:defRPr sz="2916" kern="1200">
        <a:solidFill>
          <a:schemeClr val="tx1"/>
        </a:solidFill>
        <a:latin typeface="+mn-lt"/>
        <a:ea typeface="+mn-ea"/>
        <a:cs typeface="+mn-cs"/>
      </a:defRPr>
    </a:lvl3pPr>
    <a:lvl4pPr marL="2221992" algn="l" defTabSz="1481328" rtl="0" eaLnBrk="1" latinLnBrk="0" hangingPunct="1">
      <a:defRPr sz="2916" kern="1200">
        <a:solidFill>
          <a:schemeClr val="tx1"/>
        </a:solidFill>
        <a:latin typeface="+mn-lt"/>
        <a:ea typeface="+mn-ea"/>
        <a:cs typeface="+mn-cs"/>
      </a:defRPr>
    </a:lvl4pPr>
    <a:lvl5pPr marL="2962656" algn="l" defTabSz="1481328" rtl="0" eaLnBrk="1" latinLnBrk="0" hangingPunct="1">
      <a:defRPr sz="2916" kern="1200">
        <a:solidFill>
          <a:schemeClr val="tx1"/>
        </a:solidFill>
        <a:latin typeface="+mn-lt"/>
        <a:ea typeface="+mn-ea"/>
        <a:cs typeface="+mn-cs"/>
      </a:defRPr>
    </a:lvl5pPr>
    <a:lvl6pPr marL="3703320" algn="l" defTabSz="1481328" rtl="0" eaLnBrk="1" latinLnBrk="0" hangingPunct="1">
      <a:defRPr sz="2916" kern="1200">
        <a:solidFill>
          <a:schemeClr val="tx1"/>
        </a:solidFill>
        <a:latin typeface="+mn-lt"/>
        <a:ea typeface="+mn-ea"/>
        <a:cs typeface="+mn-cs"/>
      </a:defRPr>
    </a:lvl6pPr>
    <a:lvl7pPr marL="4443984" algn="l" defTabSz="1481328" rtl="0" eaLnBrk="1" latinLnBrk="0" hangingPunct="1">
      <a:defRPr sz="2916" kern="1200">
        <a:solidFill>
          <a:schemeClr val="tx1"/>
        </a:solidFill>
        <a:latin typeface="+mn-lt"/>
        <a:ea typeface="+mn-ea"/>
        <a:cs typeface="+mn-cs"/>
      </a:defRPr>
    </a:lvl7pPr>
    <a:lvl8pPr marL="5184648" algn="l" defTabSz="1481328" rtl="0" eaLnBrk="1" latinLnBrk="0" hangingPunct="1">
      <a:defRPr sz="2916" kern="1200">
        <a:solidFill>
          <a:schemeClr val="tx1"/>
        </a:solidFill>
        <a:latin typeface="+mn-lt"/>
        <a:ea typeface="+mn-ea"/>
        <a:cs typeface="+mn-cs"/>
      </a:defRPr>
    </a:lvl8pPr>
    <a:lvl9pPr marL="5925312" algn="l" defTabSz="1481328" rtl="0" eaLnBrk="1" latinLnBrk="0" hangingPunct="1">
      <a:defRPr sz="29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5"/>
    <p:restoredTop sz="94766"/>
  </p:normalViewPr>
  <p:slideViewPr>
    <p:cSldViewPr snapToGrid="0" snapToObjects="1">
      <p:cViewPr>
        <p:scale>
          <a:sx n="50" d="100"/>
          <a:sy n="50" d="100"/>
        </p:scale>
        <p:origin x="3120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7145000"/>
          </a:xfrm>
          <a:prstGeom prst="rect">
            <a:avLst/>
          </a:prstGeom>
        </p:spPr>
      </p:pic>
      <p:sp>
        <p:nvSpPr>
          <p:cNvPr id="10" name="Espaço Reservado para Imagem 9">
            <a:extLst>
              <a:ext uri="{FF2B5EF4-FFF2-40B4-BE49-F238E27FC236}">
                <a16:creationId xmlns="" xmlns:a16="http://schemas.microsoft.com/office/drawing/2014/main" id="{5824A830-09A0-5B0F-76BB-8DBCD1E6D2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6200" y="7188200"/>
            <a:ext cx="5943600" cy="5918199"/>
          </a:xfrm>
          <a:prstGeom prst="roundRect">
            <a:avLst>
              <a:gd name="adj" fmla="val 9139"/>
            </a:avLst>
          </a:prstGeom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3398-3E60-0049-8F68-ABC6F3C0C7CB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AFB7-C26A-3D49-9874-7F6EDC0960BD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912897"/>
            <a:ext cx="2957513" cy="14530941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912897"/>
            <a:ext cx="8701088" cy="1453094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3398-3E60-0049-8F68-ABC6F3C0C7CB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AFB7-C26A-3D49-9874-7F6EDC0960BD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3398-3E60-0049-8F68-ABC6F3C0C7CB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AFB7-C26A-3D49-9874-7F6EDC0960BD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4274745"/>
            <a:ext cx="11830050" cy="7132503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1474724"/>
            <a:ext cx="11830050" cy="3750815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3398-3E60-0049-8F68-ABC6F3C0C7CB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AFB7-C26A-3D49-9874-7F6EDC0960BD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4564485"/>
            <a:ext cx="5829300" cy="1087935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4564485"/>
            <a:ext cx="5829300" cy="1087935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3398-3E60-0049-8F68-ABC6F3C0C7CB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AFB7-C26A-3D49-9874-7F6EDC0960BD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2901"/>
            <a:ext cx="11830050" cy="3314214"/>
          </a:xfrm>
        </p:spPr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4203297"/>
            <a:ext cx="5802510" cy="205997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6263268"/>
            <a:ext cx="5802510" cy="921232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4203297"/>
            <a:ext cx="5831087" cy="205997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6263268"/>
            <a:ext cx="5831087" cy="921232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3398-3E60-0049-8F68-ABC6F3C0C7CB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AFB7-C26A-3D49-9874-7F6EDC0960BD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3398-3E60-0049-8F68-ABC6F3C0C7CB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AFB7-C26A-3D49-9874-7F6EDC0960BD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3398-3E60-0049-8F68-ABC6F3C0C7CB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AFB7-C26A-3D49-9874-7F6EDC0960BD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106"/>
            <a:ext cx="4423767" cy="40008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2468795"/>
            <a:ext cx="6943725" cy="1218519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976"/>
            <a:ext cx="4423767" cy="9529853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3398-3E60-0049-8F68-ABC6F3C0C7CB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AFB7-C26A-3D49-9874-7F6EDC0960BD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106"/>
            <a:ext cx="4423767" cy="40008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2468795"/>
            <a:ext cx="6943725" cy="12185191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976"/>
            <a:ext cx="4423767" cy="9529853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3398-3E60-0049-8F68-ABC6F3C0C7CB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AFB7-C26A-3D49-9874-7F6EDC0960BD}" type="slidenum">
              <a:rPr lang="pt-BR" smtClean="0"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912901"/>
            <a:ext cx="11830050" cy="3314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4564485"/>
            <a:ext cx="11830050" cy="10879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5892351"/>
            <a:ext cx="308610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63398-3E60-0049-8F68-ABC6F3C0C7CB}" type="datetimeFigureOut">
              <a:rPr lang="pt-BR" smtClean="0"/>
              <a:t>15/07/2025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5892351"/>
            <a:ext cx="462915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5892351"/>
            <a:ext cx="308610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BAFB7-C26A-3D49-9874-7F6EDC0960B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54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987800" y="14135101"/>
            <a:ext cx="584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solidFill>
                  <a:schemeClr val="bg1"/>
                </a:solidFill>
              </a:rPr>
              <a:t>Nome Sobrenome</a:t>
            </a:r>
            <a:endParaRPr lang="pt-BR" sz="5400" dirty="0">
              <a:solidFill>
                <a:schemeClr val="bg1"/>
              </a:solidFill>
            </a:endParaRPr>
          </a:p>
        </p:txBody>
      </p:sp>
      <p:pic>
        <p:nvPicPr>
          <p:cNvPr id="11" name="Espaço Reservado para Imagem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" b="7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01456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2</Words>
  <Application>Microsoft Macintosh PowerPoint</Application>
  <PresentationFormat>Personalizar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Calibri</vt:lpstr>
      <vt:lpstr>Calibri Light</vt:lpstr>
      <vt:lpstr>Arial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criacao@planetaw.com.br</dc:creator>
  <cp:lastModifiedBy>criacao@planetaw.com.br</cp:lastModifiedBy>
  <cp:revision>9</cp:revision>
  <dcterms:created xsi:type="dcterms:W3CDTF">2025-07-08T12:21:25Z</dcterms:created>
  <dcterms:modified xsi:type="dcterms:W3CDTF">2025-07-15T20:06:01Z</dcterms:modified>
</cp:coreProperties>
</file>